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3" r:id="rId8"/>
    <p:sldId id="264" r:id="rId9"/>
    <p:sldId id="266" r:id="rId10"/>
  </p:sldIdLst>
  <p:sldSz cx="18288000" cy="10287000"/>
  <p:notesSz cx="6858000" cy="9144000"/>
  <p:embeddedFontLst>
    <p:embeddedFont>
      <p:font typeface="Nanum Square Bold" panose="020B0604020202020204" charset="-127"/>
      <p:regular r:id="rId11"/>
    </p:embeddedFont>
    <p:embeddedFont>
      <p:font typeface="Nanum Square Bold Bold" panose="020B0604020202020204" charset="-127"/>
      <p:regular r:id="rId12"/>
    </p:embeddedFont>
    <p:embeddedFont>
      <p:font typeface="Aileron Regular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96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267804" y="2876134"/>
            <a:ext cx="5752392" cy="2267366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6030247" y="5441674"/>
            <a:ext cx="6227506" cy="0"/>
          </a:xfrm>
          <a:prstGeom prst="line">
            <a:avLst/>
          </a:prstGeom>
          <a:ln w="19050" cap="flat">
            <a:solidFill>
              <a:srgbClr val="F268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164480" y="5679799"/>
            <a:ext cx="11959041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spc="1039">
                <a:solidFill>
                  <a:srgbClr val="FFFFFF"/>
                </a:solidFill>
                <a:latin typeface="Aileron Regular"/>
              </a:rPr>
              <a:t>Bringing the Fire of God's Word to the </a:t>
            </a:r>
            <a:r>
              <a:rPr lang="en-US" sz="3999" spc="1039">
                <a:solidFill>
                  <a:srgbClr val="F2682A"/>
                </a:solidFill>
                <a:latin typeface="Aileron Regular"/>
              </a:rPr>
              <a:t>Human Heart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65196" y="1468921"/>
            <a:ext cx="9458216" cy="0"/>
          </a:xfrm>
          <a:prstGeom prst="line">
            <a:avLst/>
          </a:prstGeom>
          <a:ln w="19050" cap="flat">
            <a:solidFill>
              <a:srgbClr val="F268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32243" y="120638"/>
            <a:ext cx="623514" cy="110847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32243" y="8149830"/>
            <a:ext cx="623514" cy="1108470"/>
          </a:xfrm>
          <a:prstGeom prst="rect">
            <a:avLst/>
          </a:prstGeom>
        </p:spPr>
      </p:pic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7455605" y="2501431"/>
            <a:ext cx="2976446" cy="2976434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t="-14369" b="-131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691925" y="1458761"/>
            <a:ext cx="12904150" cy="804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en-US" sz="4699" spc="1221">
                <a:solidFill>
                  <a:srgbClr val="FFFFFF"/>
                </a:solidFill>
                <a:latin typeface="Aileron Regular"/>
              </a:rPr>
              <a:t>PASTOR MARCELINA </a:t>
            </a:r>
            <a:r>
              <a:rPr lang="en-US" sz="4699" spc="1221">
                <a:solidFill>
                  <a:srgbClr val="F2682A"/>
                </a:solidFill>
                <a:latin typeface="Aileron Regular"/>
              </a:rPr>
              <a:t>PERU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97124" y="9439275"/>
            <a:ext cx="7293752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70">
                <a:solidFill>
                  <a:srgbClr val="D9D9D9"/>
                </a:solidFill>
                <a:latin typeface="Aileron Regular"/>
              </a:rPr>
              <a:t>AT FIREBIBLE.ORG/STORIES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73297" y="6049309"/>
            <a:ext cx="12341405" cy="1471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70">
                <a:solidFill>
                  <a:srgbClr val="D9D9D9"/>
                </a:solidFill>
                <a:latin typeface="Aileron Regular"/>
              </a:rPr>
              <a:t>"It's very important for us to be able to read the Bible in our own language, the language of our heart. The Quechua FireBible is going to be a weapon and a strong learning tool in our hands."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027044" y="153768"/>
            <a:ext cx="623514" cy="110847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32243" y="8149830"/>
            <a:ext cx="623514" cy="110847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40821" r="10675"/>
          <a:stretch>
            <a:fillRect/>
          </a:stretch>
        </p:blipFill>
        <p:spPr>
          <a:xfrm>
            <a:off x="11431870" y="0"/>
            <a:ext cx="7480603" cy="102870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609693" y="1365579"/>
            <a:ext cx="9458216" cy="0"/>
          </a:xfrm>
          <a:prstGeom prst="line">
            <a:avLst/>
          </a:prstGeom>
          <a:ln w="19050" cap="flat">
            <a:solidFill>
              <a:srgbClr val="F268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-113274" y="1392721"/>
            <a:ext cx="12904150" cy="773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en-US" sz="4699" spc="1221" dirty="0">
                <a:solidFill>
                  <a:srgbClr val="FFFFFF"/>
                </a:solidFill>
                <a:latin typeface="Aileron Regular"/>
              </a:rPr>
              <a:t>2025</a:t>
            </a:r>
            <a:r>
              <a:rPr lang="en-US" sz="4699" spc="1221" dirty="0">
                <a:solidFill>
                  <a:srgbClr val="F2682A"/>
                </a:solidFill>
                <a:latin typeface="Aileron Regular"/>
              </a:rPr>
              <a:t> FOCUS PROJECTS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497124" y="9439275"/>
            <a:ext cx="7293752" cy="457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70" dirty="0">
                <a:solidFill>
                  <a:srgbClr val="D9D9D9"/>
                </a:solidFill>
                <a:latin typeface="Aileron Regular"/>
              </a:rPr>
              <a:t>AT FIREBIBLE.ORG/2025FOCUSPROJECTS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2868425"/>
            <a:ext cx="3191442" cy="808828"/>
            <a:chOff x="0" y="-66675"/>
            <a:chExt cx="4255255" cy="1078437"/>
          </a:xfrm>
        </p:grpSpPr>
        <p:sp>
          <p:nvSpPr>
            <p:cNvPr id="9" name="TextBox 9"/>
            <p:cNvSpPr txBox="1"/>
            <p:nvPr/>
          </p:nvSpPr>
          <p:spPr>
            <a:xfrm>
              <a:off x="0" y="-66675"/>
              <a:ext cx="4228818" cy="6762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75" dirty="0" err="1">
                  <a:solidFill>
                    <a:srgbClr val="D9D9D9"/>
                  </a:solidFill>
                  <a:latin typeface="Aileron Regular"/>
                </a:rPr>
                <a:t>Shangaana</a:t>
              </a:r>
              <a:endParaRPr lang="en-US" sz="3000" spc="75" dirty="0">
                <a:solidFill>
                  <a:srgbClr val="D9D9D9"/>
                </a:solidFill>
                <a:latin typeface="Aileron Regular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6437" y="561973"/>
              <a:ext cx="4228818" cy="449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spc="50" dirty="0">
                  <a:solidFill>
                    <a:srgbClr val="F78D2D"/>
                  </a:solidFill>
                  <a:latin typeface="Aileron Regular"/>
                </a:rPr>
                <a:t>Mozambique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67409" y="4529995"/>
            <a:ext cx="3249032" cy="758822"/>
            <a:chOff x="0" y="0"/>
            <a:chExt cx="4332042" cy="1011762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66675"/>
              <a:ext cx="4228818" cy="6762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75">
                  <a:solidFill>
                    <a:srgbClr val="D9D9D9"/>
                  </a:solidFill>
                  <a:latin typeface="Aileron Regular"/>
                </a:rPr>
                <a:t>QUECHUAN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3225" y="561973"/>
              <a:ext cx="4228818" cy="449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spc="50">
                  <a:solidFill>
                    <a:srgbClr val="F78D2D"/>
                  </a:solidFill>
                  <a:latin typeface="Aileron Regular"/>
                </a:rPr>
                <a:t>Peru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429971" y="2918431"/>
            <a:ext cx="3249032" cy="758822"/>
            <a:chOff x="0" y="0"/>
            <a:chExt cx="4332042" cy="1011762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66675"/>
              <a:ext cx="4228818" cy="6762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75">
                  <a:solidFill>
                    <a:srgbClr val="D9D9D9"/>
                  </a:solidFill>
                  <a:latin typeface="Aileron Regular"/>
                </a:rPr>
                <a:t>SWEDISH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03225" y="561973"/>
              <a:ext cx="4228818" cy="449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spc="50">
                  <a:solidFill>
                    <a:srgbClr val="F78D2D"/>
                  </a:solidFill>
                  <a:latin typeface="Aileron Regular"/>
                </a:rPr>
                <a:t>Sweden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831241" y="2918431"/>
            <a:ext cx="3249032" cy="758822"/>
            <a:chOff x="0" y="0"/>
            <a:chExt cx="4332042" cy="1011762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66675"/>
              <a:ext cx="4228818" cy="6762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75" dirty="0">
                  <a:solidFill>
                    <a:srgbClr val="D9D9D9"/>
                  </a:solidFill>
                  <a:latin typeface="Aileron Regular"/>
                </a:rPr>
                <a:t>BANGLADESHI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3225" y="561973"/>
              <a:ext cx="4228818" cy="449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spc="50" dirty="0">
                  <a:solidFill>
                    <a:srgbClr val="F78D2D"/>
                  </a:solidFill>
                  <a:latin typeface="Aileron Regular"/>
                </a:rPr>
                <a:t>Bangladesh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449325" y="4479989"/>
            <a:ext cx="3171614" cy="808828"/>
            <a:chOff x="0" y="-66675"/>
            <a:chExt cx="4228818" cy="1078437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66675"/>
              <a:ext cx="4228818" cy="6762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75">
                  <a:solidFill>
                    <a:srgbClr val="D9D9D9"/>
                  </a:solidFill>
                  <a:latin typeface="Aileron Regular"/>
                </a:rPr>
                <a:t>MOORE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561973"/>
              <a:ext cx="4228818" cy="449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spc="50" dirty="0">
                  <a:solidFill>
                    <a:srgbClr val="F78D2D"/>
                  </a:solidFill>
                  <a:latin typeface="Aileron Regular"/>
                </a:rPr>
                <a:t>Burkina Faso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831241" y="4479989"/>
            <a:ext cx="3171614" cy="808828"/>
            <a:chOff x="0" y="-66675"/>
            <a:chExt cx="4228818" cy="1078437"/>
          </a:xfrm>
        </p:grpSpPr>
        <p:sp>
          <p:nvSpPr>
            <p:cNvPr id="24" name="TextBox 24"/>
            <p:cNvSpPr txBox="1"/>
            <p:nvPr/>
          </p:nvSpPr>
          <p:spPr>
            <a:xfrm>
              <a:off x="0" y="-66675"/>
              <a:ext cx="4228818" cy="6762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75" dirty="0">
                  <a:solidFill>
                    <a:srgbClr val="D9D9D9"/>
                  </a:solidFill>
                  <a:latin typeface="Aileron Regular"/>
                </a:rPr>
                <a:t>KAZAKH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561973"/>
              <a:ext cx="4228818" cy="449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spc="50" dirty="0">
                  <a:solidFill>
                    <a:srgbClr val="F78D2D"/>
                  </a:solidFill>
                  <a:latin typeface="Aileron Regular"/>
                </a:rPr>
                <a:t>Kazakhstan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07507" y="6146066"/>
            <a:ext cx="3249032" cy="758822"/>
            <a:chOff x="0" y="0"/>
            <a:chExt cx="4332042" cy="1011762"/>
          </a:xfrm>
        </p:grpSpPr>
        <p:sp>
          <p:nvSpPr>
            <p:cNvPr id="27" name="TextBox 27"/>
            <p:cNvSpPr txBox="1"/>
            <p:nvPr/>
          </p:nvSpPr>
          <p:spPr>
            <a:xfrm>
              <a:off x="0" y="-66675"/>
              <a:ext cx="4228818" cy="6762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75">
                  <a:solidFill>
                    <a:srgbClr val="D9D9D9"/>
                  </a:solidFill>
                  <a:latin typeface="Aileron Regular"/>
                </a:rPr>
                <a:t>LINGALA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03225" y="561973"/>
              <a:ext cx="4228818" cy="449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spc="50">
                  <a:solidFill>
                    <a:srgbClr val="F78D2D"/>
                  </a:solidFill>
                  <a:latin typeface="Aileron Regular"/>
                </a:rPr>
                <a:t>Dem. Rep. of Congo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386820" y="6096060"/>
            <a:ext cx="3187814" cy="808828"/>
            <a:chOff x="-21600" y="-66675"/>
            <a:chExt cx="4250418" cy="1078437"/>
          </a:xfrm>
        </p:grpSpPr>
        <p:sp>
          <p:nvSpPr>
            <p:cNvPr id="30" name="TextBox 30"/>
            <p:cNvSpPr txBox="1"/>
            <p:nvPr/>
          </p:nvSpPr>
          <p:spPr>
            <a:xfrm>
              <a:off x="0" y="-66675"/>
              <a:ext cx="4228818" cy="6762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75" dirty="0">
                  <a:solidFill>
                    <a:srgbClr val="D9D9D9"/>
                  </a:solidFill>
                  <a:latin typeface="Aileron Regular"/>
                </a:rPr>
                <a:t>AHKA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-21600" y="561973"/>
              <a:ext cx="4228818" cy="449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spc="50" dirty="0">
                  <a:solidFill>
                    <a:srgbClr val="F78D2D"/>
                  </a:solidFill>
                  <a:latin typeface="Aileron Regular"/>
                </a:rPr>
                <a:t>Thailand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898533" y="6146066"/>
            <a:ext cx="3249032" cy="758822"/>
            <a:chOff x="0" y="0"/>
            <a:chExt cx="4332042" cy="1011762"/>
          </a:xfrm>
        </p:grpSpPr>
        <p:sp>
          <p:nvSpPr>
            <p:cNvPr id="33" name="TextBox 33"/>
            <p:cNvSpPr txBox="1"/>
            <p:nvPr/>
          </p:nvSpPr>
          <p:spPr>
            <a:xfrm>
              <a:off x="0" y="-66675"/>
              <a:ext cx="4228818" cy="6762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75">
                  <a:solidFill>
                    <a:srgbClr val="D9D9D9"/>
                  </a:solidFill>
                  <a:latin typeface="Aileron Regular"/>
                </a:rPr>
                <a:t>AMHARIC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03225" y="561973"/>
              <a:ext cx="4228818" cy="449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spc="50">
                  <a:solidFill>
                    <a:srgbClr val="F78D2D"/>
                  </a:solidFill>
                  <a:latin typeface="Aileron Regular"/>
                </a:rPr>
                <a:t>Ethiopia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65196" y="1468921"/>
            <a:ext cx="9458216" cy="0"/>
          </a:xfrm>
          <a:prstGeom prst="line">
            <a:avLst/>
          </a:prstGeom>
          <a:ln w="19050" cap="flat">
            <a:solidFill>
              <a:srgbClr val="F268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32243" y="120638"/>
            <a:ext cx="623514" cy="110847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32243" y="8149830"/>
            <a:ext cx="623514" cy="1108470"/>
          </a:xfrm>
          <a:prstGeom prst="rect">
            <a:avLst/>
          </a:prstGeom>
        </p:spPr>
      </p:pic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7603840" y="2501431"/>
            <a:ext cx="2980928" cy="2980916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32872" r="-3287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365196" y="1373671"/>
            <a:ext cx="9458216" cy="880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099" spc="1325">
                <a:solidFill>
                  <a:srgbClr val="FFFFFF"/>
                </a:solidFill>
                <a:latin typeface="Aileron Regular"/>
              </a:rPr>
              <a:t>PASTOR DIGE </a:t>
            </a:r>
            <a:r>
              <a:rPr lang="en-US" sz="5099" spc="1325">
                <a:solidFill>
                  <a:srgbClr val="F2682A"/>
                </a:solidFill>
                <a:latin typeface="Aileron Regular"/>
              </a:rPr>
              <a:t>HAITI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97124" y="9439275"/>
            <a:ext cx="7293752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70">
                <a:solidFill>
                  <a:srgbClr val="D9D9D9"/>
                </a:solidFill>
                <a:latin typeface="Aileron Regular"/>
              </a:rPr>
              <a:t>AT FIREBIBLE.ORG/STORIES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53086" y="5634476"/>
            <a:ext cx="10581827" cy="1471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70" dirty="0">
                <a:solidFill>
                  <a:srgbClr val="D9D9D9"/>
                </a:solidFill>
                <a:latin typeface="Aileron Regular"/>
              </a:rPr>
              <a:t>"A </a:t>
            </a:r>
            <a:r>
              <a:rPr lang="en-US" sz="2800" spc="70" dirty="0" err="1">
                <a:solidFill>
                  <a:srgbClr val="D9D9D9"/>
                </a:solidFill>
                <a:latin typeface="Aileron Regular"/>
              </a:rPr>
              <a:t>FireBible</a:t>
            </a:r>
            <a:r>
              <a:rPr lang="en-US" sz="2800" spc="70" dirty="0">
                <a:solidFill>
                  <a:srgbClr val="D9D9D9"/>
                </a:solidFill>
                <a:latin typeface="Aileron Regular"/>
              </a:rPr>
              <a:t> will give Haitian believers a clearer understanding. It's something lacking in the country. The </a:t>
            </a:r>
            <a:r>
              <a:rPr lang="en-US" sz="2800" spc="70" dirty="0" err="1">
                <a:solidFill>
                  <a:srgbClr val="D9D9D9"/>
                </a:solidFill>
                <a:latin typeface="Aileron Regular"/>
              </a:rPr>
              <a:t>FireBible</a:t>
            </a:r>
            <a:r>
              <a:rPr lang="en-US" sz="2800" spc="70" dirty="0">
                <a:solidFill>
                  <a:srgbClr val="D9D9D9"/>
                </a:solidFill>
                <a:latin typeface="Aileron Regular"/>
              </a:rPr>
              <a:t> will make a huge difference, and I thank the Lord for this project!"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73508" y="1327345"/>
            <a:ext cx="6227506" cy="0"/>
          </a:xfrm>
          <a:prstGeom prst="line">
            <a:avLst/>
          </a:prstGeom>
          <a:ln w="19050" cap="flat">
            <a:solidFill>
              <a:srgbClr val="F268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98565" y="3285496"/>
            <a:ext cx="460271" cy="8182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98565" y="4889802"/>
            <a:ext cx="460271" cy="8182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98565" y="6498636"/>
            <a:ext cx="460271" cy="8182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98565" y="8224693"/>
            <a:ext cx="460271" cy="81825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95457" y="2281086"/>
            <a:ext cx="7763843" cy="781599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520486" y="85525"/>
            <a:ext cx="623514" cy="110847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978148" y="4982839"/>
            <a:ext cx="6598013" cy="808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300" spc="57" dirty="0" err="1">
                <a:solidFill>
                  <a:srgbClr val="D9D9D9"/>
                </a:solidFill>
                <a:latin typeface="Nanum Square Bold"/>
              </a:rPr>
              <a:t>FireBible</a:t>
            </a:r>
            <a:r>
              <a:rPr lang="en-US" sz="2300" spc="57" dirty="0">
                <a:solidFill>
                  <a:srgbClr val="D9D9D9"/>
                </a:solidFill>
                <a:latin typeface="Nanum Square Bold"/>
              </a:rPr>
              <a:t> is available in over </a:t>
            </a:r>
            <a:r>
              <a:rPr lang="en-US" sz="2300" spc="57" dirty="0">
                <a:solidFill>
                  <a:srgbClr val="D9D9D9"/>
                </a:solidFill>
                <a:latin typeface="Nanum Square Bold Bold"/>
              </a:rPr>
              <a:t>67 Heart Languages!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978148" y="6270226"/>
            <a:ext cx="6111519" cy="1208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300" spc="57">
                <a:solidFill>
                  <a:srgbClr val="D9D9D9"/>
                </a:solidFill>
                <a:latin typeface="Nanum Square Bold"/>
              </a:rPr>
              <a:t>Every FireBible bought in America helps to finance the creation of a FireBible in a heart language overseas.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78148" y="3295402"/>
            <a:ext cx="5432345" cy="808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300" spc="57">
                <a:solidFill>
                  <a:srgbClr val="D9D9D9"/>
                </a:solidFill>
                <a:latin typeface="Nanum Square Bold"/>
              </a:rPr>
              <a:t>The Premier Study Bible for the Spirit-Led Believer!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78148" y="8158018"/>
            <a:ext cx="6111519" cy="1208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300" spc="57">
                <a:solidFill>
                  <a:srgbClr val="D9D9D9"/>
                </a:solidFill>
                <a:latin typeface="Nanum Square Bold"/>
              </a:rPr>
              <a:t>The FireBible assists those seeking to deepen their understanding of the Holy Spirit and His work.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25839" y="1392721"/>
            <a:ext cx="12436322" cy="75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</a:pPr>
            <a:r>
              <a:rPr lang="en-US" sz="4399" spc="1143">
                <a:solidFill>
                  <a:srgbClr val="FFFFFF"/>
                </a:solidFill>
                <a:latin typeface="Aileron Regular"/>
              </a:rPr>
              <a:t>COMPLETED </a:t>
            </a:r>
            <a:r>
              <a:rPr lang="en-US" sz="4399" spc="1143">
                <a:solidFill>
                  <a:srgbClr val="F2682A"/>
                </a:solidFill>
                <a:latin typeface="Aileron Regular"/>
              </a:rPr>
              <a:t>LANGUAGES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033907" y="9615751"/>
            <a:ext cx="7293752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70">
                <a:solidFill>
                  <a:srgbClr val="D9D9D9"/>
                </a:solidFill>
                <a:latin typeface="Aileron Regular"/>
              </a:rPr>
              <a:t>AT FIREBIBLE.ORG/PROJECTS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65196" y="1468921"/>
            <a:ext cx="9458216" cy="0"/>
          </a:xfrm>
          <a:prstGeom prst="line">
            <a:avLst/>
          </a:prstGeom>
          <a:ln w="19050" cap="flat">
            <a:solidFill>
              <a:srgbClr val="F268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32243" y="120638"/>
            <a:ext cx="623514" cy="110847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32243" y="8149830"/>
            <a:ext cx="623514" cy="1108470"/>
          </a:xfrm>
          <a:prstGeom prst="rect">
            <a:avLst/>
          </a:prstGeom>
        </p:spPr>
      </p:pic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7455605" y="2501431"/>
            <a:ext cx="2976446" cy="2976434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63694" r="-1408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14204" y="1477811"/>
            <a:ext cx="16059592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spc="1039">
                <a:solidFill>
                  <a:srgbClr val="FFFFFF"/>
                </a:solidFill>
                <a:latin typeface="Aileron Regular"/>
              </a:rPr>
              <a:t>PETER KOZIC,MISSIONARY </a:t>
            </a:r>
            <a:r>
              <a:rPr lang="en-US" sz="3999" spc="1039">
                <a:solidFill>
                  <a:srgbClr val="F2682A"/>
                </a:solidFill>
                <a:latin typeface="Aileron Regular"/>
              </a:rPr>
              <a:t>CZECH REPUBLIC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97124" y="9439275"/>
            <a:ext cx="7293752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70">
                <a:solidFill>
                  <a:srgbClr val="D9D9D9"/>
                </a:solidFill>
                <a:latin typeface="Aileron Regular"/>
              </a:rPr>
              <a:t>AT FIREBIBLE.ORG/STORIES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73297" y="5801659"/>
            <a:ext cx="12341405" cy="1967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70">
                <a:solidFill>
                  <a:srgbClr val="D9D9D9"/>
                </a:solidFill>
                <a:latin typeface="Aileron Regular"/>
              </a:rPr>
              <a:t>"In our church in the Czech Republic, there are a lot of people involved in ministry. Most of them don't have the time to study at Bible school, that's why we need proper tools to give them a proper picture of God's Word.The FireBible introduces people to the main facts of God's Word."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945995" y="111442"/>
            <a:ext cx="623514" cy="110847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32243" y="8149830"/>
            <a:ext cx="623514" cy="110847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1397" r="22176"/>
          <a:stretch>
            <a:fillRect/>
          </a:stretch>
        </p:blipFill>
        <p:spPr>
          <a:xfrm>
            <a:off x="-214193" y="0"/>
            <a:ext cx="6855690" cy="102870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8991600" y="1357379"/>
            <a:ext cx="6227506" cy="0"/>
          </a:xfrm>
          <a:prstGeom prst="line">
            <a:avLst/>
          </a:prstGeom>
          <a:ln w="19050" cap="flat">
            <a:solidFill>
              <a:srgbClr val="F268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I" dirty="0"/>
          </a:p>
        </p:txBody>
      </p:sp>
      <p:sp>
        <p:nvSpPr>
          <p:cNvPr id="6" name="TextBox 6"/>
          <p:cNvSpPr txBox="1"/>
          <p:nvPr/>
        </p:nvSpPr>
        <p:spPr>
          <a:xfrm>
            <a:off x="9272003" y="1357379"/>
            <a:ext cx="5971499" cy="833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099" spc="1325" dirty="0">
                <a:solidFill>
                  <a:srgbClr val="FFFFFF"/>
                </a:solidFill>
                <a:latin typeface="Aileron Regular"/>
              </a:rPr>
              <a:t>STORE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86884" y="3218183"/>
            <a:ext cx="7293752" cy="109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80">
                <a:solidFill>
                  <a:srgbClr val="D9D9D9"/>
                </a:solidFill>
                <a:latin typeface="Aileron Regular"/>
              </a:rPr>
              <a:t>ORDER ALL YOUR FIREBIBLES AT </a:t>
            </a:r>
            <a:r>
              <a:rPr lang="en-US" sz="3200" spc="80">
                <a:solidFill>
                  <a:srgbClr val="F2682A"/>
                </a:solidFill>
                <a:latin typeface="Aileron Regular"/>
              </a:rPr>
              <a:t>FIREBIBLE.ORG/STORE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610877" y="4740048"/>
            <a:ext cx="7293752" cy="109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80">
                <a:solidFill>
                  <a:srgbClr val="D9D9D9"/>
                </a:solidFill>
                <a:latin typeface="Aileron Regular"/>
              </a:rPr>
              <a:t>NLT, ESV, MEV, KJV</a:t>
            </a:r>
          </a:p>
          <a:p>
            <a:pPr algn="ctr">
              <a:lnSpc>
                <a:spcPts val="4480"/>
              </a:lnSpc>
            </a:pPr>
            <a:r>
              <a:rPr lang="en-US" sz="3200" spc="80">
                <a:solidFill>
                  <a:srgbClr val="D9D9D9"/>
                </a:solidFill>
                <a:latin typeface="Aileron Regular"/>
              </a:rPr>
              <a:t>SPANISH RVR, RVC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10877" y="6271437"/>
            <a:ext cx="7293752" cy="824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 spc="60">
                <a:solidFill>
                  <a:srgbClr val="D9D9D9"/>
                </a:solidFill>
                <a:latin typeface="Aileron Regular"/>
              </a:rPr>
              <a:t>Special Editions for Kids, Students, Large Print, and Military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497124" y="9386571"/>
            <a:ext cx="7293752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70">
                <a:solidFill>
                  <a:srgbClr val="D9D9D9"/>
                </a:solidFill>
                <a:latin typeface="Aileron Regular"/>
              </a:rPr>
              <a:t>AT FIREBIBLE.ORG/STORE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65196" y="1468921"/>
            <a:ext cx="9458216" cy="0"/>
          </a:xfrm>
          <a:prstGeom prst="line">
            <a:avLst/>
          </a:prstGeom>
          <a:ln w="19050" cap="flat">
            <a:solidFill>
              <a:srgbClr val="F268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32243" y="120638"/>
            <a:ext cx="623514" cy="110847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32243" y="8149830"/>
            <a:ext cx="623514" cy="1108470"/>
          </a:xfrm>
          <a:prstGeom prst="rect">
            <a:avLst/>
          </a:prstGeom>
        </p:spPr>
      </p:pic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7455605" y="2501431"/>
            <a:ext cx="2976446" cy="2976434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38442" r="-3844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691925" y="1468286"/>
            <a:ext cx="12904150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199" spc="1091">
                <a:solidFill>
                  <a:srgbClr val="FFFFFF"/>
                </a:solidFill>
                <a:latin typeface="Aileron Regular"/>
              </a:rPr>
              <a:t>DAN BLAIR,MISSIONARY </a:t>
            </a:r>
            <a:r>
              <a:rPr lang="en-US" sz="4199" spc="1091">
                <a:solidFill>
                  <a:srgbClr val="F2682A"/>
                </a:solidFill>
                <a:latin typeface="Aileron Regular"/>
              </a:rPr>
              <a:t>SLOVENIA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97124" y="9439275"/>
            <a:ext cx="7293752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70">
                <a:solidFill>
                  <a:srgbClr val="D9D9D9"/>
                </a:solidFill>
                <a:latin typeface="Aileron Regular"/>
              </a:rPr>
              <a:t>AT FIREBIBLE.ORG/STORIES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73297" y="6049309"/>
            <a:ext cx="12341405" cy="1967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70">
                <a:solidFill>
                  <a:srgbClr val="D9D9D9"/>
                </a:solidFill>
                <a:latin typeface="Aileron Regular"/>
              </a:rPr>
              <a:t>"Many of our pastors don't have formal training because we don't have a seminary in the country.  Having a Study Bible like the FireBible is a great tool for our pastors and a resource for them to continue their studies and develop their skills."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414892" y="2105738"/>
            <a:ext cx="9458216" cy="0"/>
          </a:xfrm>
          <a:prstGeom prst="line">
            <a:avLst/>
          </a:prstGeom>
          <a:ln w="19050" cap="flat">
            <a:solidFill>
              <a:srgbClr val="F268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642868" y="4256035"/>
            <a:ext cx="5002265" cy="500226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08076" y="107971"/>
            <a:ext cx="4671848" cy="184145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183876" y="2362103"/>
            <a:ext cx="9920247" cy="1393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spc="100">
                <a:solidFill>
                  <a:srgbClr val="D9D9D9"/>
                </a:solidFill>
                <a:latin typeface="Aileron Regular"/>
              </a:rPr>
              <a:t>SCAN THE QR CODE AND</a:t>
            </a:r>
          </a:p>
          <a:p>
            <a:pPr algn="ctr">
              <a:lnSpc>
                <a:spcPts val="5600"/>
              </a:lnSpc>
            </a:pPr>
            <a:r>
              <a:rPr lang="en-US" sz="4000" spc="100">
                <a:solidFill>
                  <a:srgbClr val="D9D9D9"/>
                </a:solidFill>
                <a:latin typeface="Aileron Regular"/>
              </a:rPr>
              <a:t> </a:t>
            </a:r>
            <a:r>
              <a:rPr lang="en-US" sz="4000" spc="100">
                <a:solidFill>
                  <a:srgbClr val="F46F0F"/>
                </a:solidFill>
                <a:latin typeface="Aileron Regular"/>
              </a:rPr>
              <a:t>STAY CONNECTED!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379</Words>
  <Application>Microsoft Office PowerPoint</Application>
  <PresentationFormat>Custom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Aileron Regular</vt:lpstr>
      <vt:lpstr>Arial</vt:lpstr>
      <vt:lpstr>Nanum Square Bold</vt:lpstr>
      <vt:lpstr>Calibri</vt:lpstr>
      <vt:lpstr>Nanum Square Bold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COMPLETED LANGUAGES</dc:title>
  <dc:creator>Mindy Benintendi</dc:creator>
  <cp:lastModifiedBy>Jessie Eckard</cp:lastModifiedBy>
  <cp:revision>6</cp:revision>
  <dcterms:created xsi:type="dcterms:W3CDTF">2006-08-16T00:00:00Z</dcterms:created>
  <dcterms:modified xsi:type="dcterms:W3CDTF">2025-03-13T15:22:09Z</dcterms:modified>
  <dc:identifier>DAFdGgq6vXo</dc:identifier>
</cp:coreProperties>
</file>