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ney Owonubi" userId="ca911746-0c0b-4b73-8307-4a95d8ed3101" providerId="ADAL" clId="{7D2679B3-D515-40AD-BDE3-814309D612AB}"/>
    <pc:docChg chg="delSld">
      <pc:chgData name="Whitney Owonubi" userId="ca911746-0c0b-4b73-8307-4a95d8ed3101" providerId="ADAL" clId="{7D2679B3-D515-40AD-BDE3-814309D612AB}" dt="2022-11-18T19:54:16.192" v="4" actId="47"/>
      <pc:docMkLst>
        <pc:docMk/>
      </pc:docMkLst>
      <pc:sldChg chg="del">
        <pc:chgData name="Whitney Owonubi" userId="ca911746-0c0b-4b73-8307-4a95d8ed3101" providerId="ADAL" clId="{7D2679B3-D515-40AD-BDE3-814309D612AB}" dt="2022-11-18T19:53:44.345" v="0" actId="47"/>
        <pc:sldMkLst>
          <pc:docMk/>
          <pc:sldMk cId="0" sldId="256"/>
        </pc:sldMkLst>
      </pc:sldChg>
      <pc:sldChg chg="del">
        <pc:chgData name="Whitney Owonubi" userId="ca911746-0c0b-4b73-8307-4a95d8ed3101" providerId="ADAL" clId="{7D2679B3-D515-40AD-BDE3-814309D612AB}" dt="2022-11-18T19:53:53.452" v="1" actId="47"/>
        <pc:sldMkLst>
          <pc:docMk/>
          <pc:sldMk cId="0" sldId="259"/>
        </pc:sldMkLst>
      </pc:sldChg>
      <pc:sldChg chg="del">
        <pc:chgData name="Whitney Owonubi" userId="ca911746-0c0b-4b73-8307-4a95d8ed3101" providerId="ADAL" clId="{7D2679B3-D515-40AD-BDE3-814309D612AB}" dt="2022-11-18T19:54:00.936" v="2" actId="47"/>
        <pc:sldMkLst>
          <pc:docMk/>
          <pc:sldMk cId="0" sldId="261"/>
        </pc:sldMkLst>
      </pc:sldChg>
      <pc:sldChg chg="del">
        <pc:chgData name="Whitney Owonubi" userId="ca911746-0c0b-4b73-8307-4a95d8ed3101" providerId="ADAL" clId="{7D2679B3-D515-40AD-BDE3-814309D612AB}" dt="2022-11-18T19:54:02.463" v="3" actId="47"/>
        <pc:sldMkLst>
          <pc:docMk/>
          <pc:sldMk cId="0" sldId="262"/>
        </pc:sldMkLst>
      </pc:sldChg>
      <pc:sldChg chg="del">
        <pc:chgData name="Whitney Owonubi" userId="ca911746-0c0b-4b73-8307-4a95d8ed3101" providerId="ADAL" clId="{7D2679B3-D515-40AD-BDE3-814309D612AB}" dt="2022-11-18T19:54:16.192" v="4" actId="47"/>
        <pc:sldMkLst>
          <pc:docMk/>
          <pc:sldMk cId="0" sldId="270"/>
        </pc:sldMkLst>
      </pc:sldChg>
      <pc:sldMasterChg chg="delSldLayout">
        <pc:chgData name="Whitney Owonubi" userId="ca911746-0c0b-4b73-8307-4a95d8ed3101" providerId="ADAL" clId="{7D2679B3-D515-40AD-BDE3-814309D612AB}" dt="2022-11-18T19:53:44.345" v="0" actId="47"/>
        <pc:sldMasterMkLst>
          <pc:docMk/>
          <pc:sldMasterMk cId="0" sldId="2147483648"/>
        </pc:sldMasterMkLst>
        <pc:sldLayoutChg chg="del">
          <pc:chgData name="Whitney Owonubi" userId="ca911746-0c0b-4b73-8307-4a95d8ed3101" providerId="ADAL" clId="{7D2679B3-D515-40AD-BDE3-814309D612AB}" dt="2022-11-18T19:53:44.345" v="0" actId="47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3" name="Tagline.jpg" descr="Tag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Ambassadors.jpg" descr="Ambassado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Store.jpg" descr="St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1" name="Church Resources.jpg" descr="Church Resourc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HAITI QUOTE.jpg" descr="HAITI QUO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Languages 1.jpg" descr="Languages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20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Languages 2.jpg" descr="Language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20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ALBANIA QUOTE.jpg" descr="ALBANIA QUO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SRI LANKA QUOTE.jpg" descr="SRI LANKA QUO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poland quote.jpg" descr="poland quo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50" advClick="0" advTm="80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Mindy Benintendi</dc:creator>
  <cp:lastModifiedBy>Whitney Owonubi</cp:lastModifiedBy>
  <cp:revision>1</cp:revision>
  <dcterms:modified xsi:type="dcterms:W3CDTF">2022-11-18T19:54:18Z</dcterms:modified>
</cp:coreProperties>
</file>